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7EFF-792D-4094-A6AA-6B4EACDE8B1F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AE5-DCA5-4274-8001-FFCFEB8E23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9495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7EFF-792D-4094-A6AA-6B4EACDE8B1F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AE5-DCA5-4274-8001-FFCFEB8E23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9394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7EFF-792D-4094-A6AA-6B4EACDE8B1F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AE5-DCA5-4274-8001-FFCFEB8E23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43495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7EFF-792D-4094-A6AA-6B4EACDE8B1F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AE5-DCA5-4274-8001-FFCFEB8E231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34386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7EFF-792D-4094-A6AA-6B4EACDE8B1F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AE5-DCA5-4274-8001-FFCFEB8E23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8258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7EFF-792D-4094-A6AA-6B4EACDE8B1F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AE5-DCA5-4274-8001-FFCFEB8E23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46933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7EFF-792D-4094-A6AA-6B4EACDE8B1F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AE5-DCA5-4274-8001-FFCFEB8E23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20011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7EFF-792D-4094-A6AA-6B4EACDE8B1F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AE5-DCA5-4274-8001-FFCFEB8E23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48524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7EFF-792D-4094-A6AA-6B4EACDE8B1F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AE5-DCA5-4274-8001-FFCFEB8E23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2510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7EFF-792D-4094-A6AA-6B4EACDE8B1F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AE5-DCA5-4274-8001-FFCFEB8E23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0894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7EFF-792D-4094-A6AA-6B4EACDE8B1F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AE5-DCA5-4274-8001-FFCFEB8E23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7162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7EFF-792D-4094-A6AA-6B4EACDE8B1F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AE5-DCA5-4274-8001-FFCFEB8E23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4258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7EFF-792D-4094-A6AA-6B4EACDE8B1F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AE5-DCA5-4274-8001-FFCFEB8E23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8335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7EFF-792D-4094-A6AA-6B4EACDE8B1F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AE5-DCA5-4274-8001-FFCFEB8E23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964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7EFF-792D-4094-A6AA-6B4EACDE8B1F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AE5-DCA5-4274-8001-FFCFEB8E23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1353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7EFF-792D-4094-A6AA-6B4EACDE8B1F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AE5-DCA5-4274-8001-FFCFEB8E23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1198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7EFF-792D-4094-A6AA-6B4EACDE8B1F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AE5-DCA5-4274-8001-FFCFEB8E23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2025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F4E7EFF-792D-4094-A6AA-6B4EACDE8B1F}" type="datetimeFigureOut">
              <a:rPr lang="hu-HU" smtClean="0"/>
              <a:pPr/>
              <a:t>2020.06.21.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E9AE5-DCA5-4274-8001-FFCFEB8E23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71275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228822" y="2266679"/>
            <a:ext cx="6117466" cy="2382591"/>
          </a:xfrm>
        </p:spPr>
        <p:txBody>
          <a:bodyPr/>
          <a:lstStyle/>
          <a:p>
            <a:pPr algn="ctr"/>
            <a:r>
              <a:rPr lang="hu-HU" u="sng" dirty="0"/>
              <a:t>André-Marie </a:t>
            </a:r>
            <a:r>
              <a:rPr lang="hu-HU" u="sng" dirty="0" smtClean="0"/>
              <a:t>Ampère</a:t>
            </a:r>
            <a:endParaRPr lang="hu-HU" u="sng" dirty="0"/>
          </a:p>
        </p:txBody>
      </p:sp>
      <p:sp>
        <p:nvSpPr>
          <p:cNvPr id="5" name="Szövegdoboz 4"/>
          <p:cNvSpPr txBox="1"/>
          <p:nvPr/>
        </p:nvSpPr>
        <p:spPr>
          <a:xfrm>
            <a:off x="9835167" y="6488668"/>
            <a:ext cx="235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Zömbik Flórián 12.C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642" y="881637"/>
            <a:ext cx="4403997" cy="5152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4500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23498" y="195141"/>
            <a:ext cx="1473518" cy="783654"/>
          </a:xfrm>
        </p:spPr>
        <p:txBody>
          <a:bodyPr/>
          <a:lstStyle/>
          <a:p>
            <a:r>
              <a:rPr lang="hu-HU" u="sng" dirty="0" smtClean="0"/>
              <a:t>Élete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82572" y="1223493"/>
            <a:ext cx="9955370" cy="537049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400" dirty="0" smtClean="0"/>
              <a:t>Az eszes </a:t>
            </a:r>
            <a:r>
              <a:rPr lang="hu-HU" sz="2400" dirty="0"/>
              <a:t>fiúra nagy hatással volt a Nagy Francia Enciklopédia. 1789-ben </a:t>
            </a:r>
            <a:r>
              <a:rPr lang="hu-HU" sz="2400" dirty="0" smtClean="0"/>
              <a:t>elkezdődött a</a:t>
            </a:r>
            <a:r>
              <a:rPr lang="hu-HU" sz="2400" dirty="0"/>
              <a:t> francia forradalom, melynek során </a:t>
            </a:r>
            <a:r>
              <a:rPr lang="hu-HU" sz="2400" dirty="0" smtClean="0"/>
              <a:t>apját kivégezték.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 smtClean="0"/>
              <a:t>1796-ban </a:t>
            </a:r>
            <a:r>
              <a:rPr lang="hu-HU" sz="2400" dirty="0"/>
              <a:t>megismerkedett Julie </a:t>
            </a:r>
            <a:r>
              <a:rPr lang="hu-HU" sz="2400" dirty="0" smtClean="0"/>
              <a:t>Caronnal, majd</a:t>
            </a:r>
            <a:r>
              <a:rPr lang="hu-HU" sz="2400" dirty="0"/>
              <a:t> Lyonban </a:t>
            </a:r>
            <a:r>
              <a:rPr lang="hu-HU" sz="2400" dirty="0" smtClean="0"/>
              <a:t>magántanító lett.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 smtClean="0"/>
              <a:t>1802-ben</a:t>
            </a:r>
            <a:r>
              <a:rPr lang="hu-HU" sz="2400" dirty="0"/>
              <a:t> Bourg-en-Bresse városban a kerületi központi iskola </a:t>
            </a:r>
            <a:r>
              <a:rPr lang="hu-HU" sz="2400" dirty="0" smtClean="0"/>
              <a:t>fizikatanára.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K</a:t>
            </a:r>
            <a:r>
              <a:rPr lang="hu-HU" sz="2400" dirty="0" smtClean="0"/>
              <a:t>inyomatta </a:t>
            </a:r>
            <a:r>
              <a:rPr lang="hu-HU" sz="2400" dirty="0"/>
              <a:t>a szerencsejátékok új elméletéről szóló </a:t>
            </a:r>
            <a:r>
              <a:rPr lang="hu-HU" sz="2400" dirty="0" smtClean="0"/>
              <a:t>könyvét, ennek hatására </a:t>
            </a:r>
            <a:r>
              <a:rPr lang="hu-HU" sz="2400" dirty="0"/>
              <a:t> Párizsba </a:t>
            </a:r>
            <a:r>
              <a:rPr lang="hu-HU" sz="2400" dirty="0" smtClean="0"/>
              <a:t>hívták</a:t>
            </a:r>
            <a:r>
              <a:rPr lang="hu-HU" sz="2400" dirty="0"/>
              <a:t> </a:t>
            </a:r>
            <a:r>
              <a:rPr lang="hu-HU" sz="2400" dirty="0" smtClean="0"/>
              <a:t>repetítornak 1805-ben.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F</a:t>
            </a:r>
            <a:r>
              <a:rPr lang="hu-HU" sz="2400" dirty="0" smtClean="0"/>
              <a:t>izika professzor 1809-től Párizsban,</a:t>
            </a:r>
            <a:r>
              <a:rPr lang="hu-HU" sz="2400" dirty="0"/>
              <a:t> 1824-ben megkapta a Collége de France kísérleti </a:t>
            </a:r>
            <a:r>
              <a:rPr lang="hu-HU" sz="2400" dirty="0" smtClean="0"/>
              <a:t>fizikai tanszékét.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 smtClean="0"/>
              <a:t>1836-ban</a:t>
            </a:r>
            <a:r>
              <a:rPr lang="fr-FR" sz="2400" dirty="0"/>
              <a:t> </a:t>
            </a:r>
            <a:r>
              <a:rPr lang="fr-FR" sz="2400" dirty="0" smtClean="0"/>
              <a:t>Marseille</a:t>
            </a:r>
            <a:r>
              <a:rPr lang="hu-HU" sz="2400" dirty="0" smtClean="0"/>
              <a:t> városában hunyt el tüdőbajban.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220544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03710" y="220899"/>
            <a:ext cx="3513765" cy="796533"/>
          </a:xfrm>
        </p:spPr>
        <p:txBody>
          <a:bodyPr/>
          <a:lstStyle/>
          <a:p>
            <a:r>
              <a:rPr lang="hu-HU" u="sng" dirty="0" smtClean="0"/>
              <a:t>Munkássága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2525" y="1468192"/>
            <a:ext cx="11256136" cy="510003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Ú</a:t>
            </a:r>
            <a:r>
              <a:rPr lang="hu-HU" sz="2400" dirty="0" smtClean="0"/>
              <a:t>j </a:t>
            </a:r>
            <a:r>
              <a:rPr lang="hu-HU" sz="2400" dirty="0"/>
              <a:t>tudományágat teremtett: az </a:t>
            </a:r>
            <a:r>
              <a:rPr lang="hu-HU" sz="2400" dirty="0" smtClean="0"/>
              <a:t>elektrodinamikát.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 smtClean="0"/>
              <a:t>Levezette </a:t>
            </a:r>
            <a:r>
              <a:rPr lang="hu-HU" sz="2400" dirty="0"/>
              <a:t>az elektrodinamika egyik </a:t>
            </a:r>
            <a:r>
              <a:rPr lang="hu-HU" sz="2400" dirty="0" smtClean="0"/>
              <a:t>alaptörvényét.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 smtClean="0"/>
              <a:t>Ampère-féle </a:t>
            </a:r>
            <a:r>
              <a:rPr lang="hu-HU" sz="2400" dirty="0"/>
              <a:t>gerjesztési </a:t>
            </a:r>
            <a:r>
              <a:rPr lang="hu-HU" sz="2400" dirty="0" smtClean="0"/>
              <a:t>törvény: az</a:t>
            </a:r>
            <a:r>
              <a:rPr lang="hu-HU" sz="2400" dirty="0"/>
              <a:t> elektromos áram és az általa keltett mágneses tér erőssége között fennálló </a:t>
            </a:r>
            <a:r>
              <a:rPr lang="hu-HU" sz="2400" dirty="0" smtClean="0"/>
              <a:t>összefüggés.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Ampère-féle </a:t>
            </a:r>
            <a:r>
              <a:rPr lang="hu-HU" sz="2400" dirty="0" smtClean="0"/>
              <a:t>balkéz szabály</a:t>
            </a:r>
            <a:r>
              <a:rPr lang="hu-HU" sz="2400" dirty="0"/>
              <a:t>, amely a vezető árama által keltett mágneses tér irányát határozza meg.</a:t>
            </a:r>
            <a:endParaRPr lang="hu-H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A</a:t>
            </a:r>
            <a:r>
              <a:rPr lang="hu-HU" sz="2400" dirty="0" smtClean="0"/>
              <a:t>z </a:t>
            </a:r>
            <a:r>
              <a:rPr lang="hu-HU" sz="2400" dirty="0"/>
              <a:t>elsők egyike volt, akik megkülönböztették az atomokat és </a:t>
            </a:r>
            <a:r>
              <a:rPr lang="hu-HU" sz="2400" dirty="0" smtClean="0"/>
              <a:t>a molekulákat.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Avogadro-Ampère </a:t>
            </a:r>
            <a:r>
              <a:rPr lang="hu-HU" sz="2400" dirty="0" smtClean="0"/>
              <a:t>törvény: minden </a:t>
            </a:r>
            <a:r>
              <a:rPr lang="hu-HU" sz="2400" dirty="0"/>
              <a:t>azonos nyomású és térfogatú gáz ugyanannyi részecskét tartalmaz </a:t>
            </a:r>
            <a:r>
              <a:rPr lang="hu-HU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A galvanométer, az elektromos távíró és az </a:t>
            </a:r>
            <a:r>
              <a:rPr lang="hu-HU" sz="2400" dirty="0" smtClean="0"/>
              <a:t>elektromágnes feltalálása</a:t>
            </a:r>
            <a:r>
              <a:rPr lang="hu-H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0202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20374" y="388323"/>
            <a:ext cx="4157709" cy="912443"/>
          </a:xfrm>
        </p:spPr>
        <p:txBody>
          <a:bodyPr/>
          <a:lstStyle/>
          <a:p>
            <a:r>
              <a:rPr lang="hu-HU" u="sng" dirty="0" smtClean="0"/>
              <a:t>Galvanométer</a:t>
            </a:r>
            <a:endParaRPr lang="hu-HU" u="sng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1114" y="1596980"/>
            <a:ext cx="9196230" cy="464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57466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08491" y="439839"/>
            <a:ext cx="4788774" cy="848048"/>
          </a:xfrm>
        </p:spPr>
        <p:txBody>
          <a:bodyPr/>
          <a:lstStyle/>
          <a:p>
            <a:r>
              <a:rPr lang="hu-HU" u="sng" dirty="0" smtClean="0"/>
              <a:t>Elektromos távíró</a:t>
            </a:r>
            <a:endParaRPr lang="hu-HU" u="sng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8343" y="1544154"/>
            <a:ext cx="5889070" cy="4794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2465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458" y="336809"/>
            <a:ext cx="4183466" cy="899564"/>
          </a:xfrm>
        </p:spPr>
        <p:txBody>
          <a:bodyPr/>
          <a:lstStyle/>
          <a:p>
            <a:r>
              <a:rPr lang="hu-HU" u="sng" dirty="0" smtClean="0"/>
              <a:t>Elektromágnes</a:t>
            </a:r>
            <a:endParaRPr lang="hu-HU" u="sng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2327" y="1493950"/>
            <a:ext cx="6529728" cy="48574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066063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44313" y="645901"/>
            <a:ext cx="6193625" cy="848048"/>
          </a:xfrm>
        </p:spPr>
        <p:txBody>
          <a:bodyPr/>
          <a:lstStyle/>
          <a:p>
            <a:r>
              <a:rPr lang="hu-HU" u="sng" dirty="0" smtClean="0"/>
              <a:t>Köszönöm a figyelmet!</a:t>
            </a:r>
            <a:endParaRPr lang="hu-HU" u="sng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0485" y="1815921"/>
            <a:ext cx="9364924" cy="4407023"/>
          </a:xfrm>
        </p:spPr>
      </p:pic>
    </p:spTree>
    <p:extLst>
      <p:ext uri="{BB962C8B-B14F-4D97-AF65-F5344CB8AC3E}">
        <p14:creationId xmlns:p14="http://schemas.microsoft.com/office/powerpoint/2010/main" xmlns="" val="3025291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101</TotalTime>
  <Words>27</Words>
  <Application>Microsoft Office PowerPoint</Application>
  <PresentationFormat>Egyéni</PresentationFormat>
  <Paragraphs>21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Ion</vt:lpstr>
      <vt:lpstr>André-Marie Ampère</vt:lpstr>
      <vt:lpstr>Élete</vt:lpstr>
      <vt:lpstr>Munkássága</vt:lpstr>
      <vt:lpstr>Galvanométer</vt:lpstr>
      <vt:lpstr>Elektromos távíró</vt:lpstr>
      <vt:lpstr>Elektromágnes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André-Marie Ampère</dc:title>
  <dc:creator>Zömbik Flórián</dc:creator>
  <cp:lastModifiedBy>user</cp:lastModifiedBy>
  <cp:revision>6</cp:revision>
  <dcterms:created xsi:type="dcterms:W3CDTF">2016-09-11T11:08:07Z</dcterms:created>
  <dcterms:modified xsi:type="dcterms:W3CDTF">2020-06-21T16:03:28Z</dcterms:modified>
</cp:coreProperties>
</file>